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0" autoAdjust="0"/>
    <p:restoredTop sz="94660"/>
  </p:normalViewPr>
  <p:slideViewPr>
    <p:cSldViewPr snapToGrid="0">
      <p:cViewPr varScale="1">
        <p:scale>
          <a:sx n="32" d="100"/>
          <a:sy n="32" d="100"/>
        </p:scale>
        <p:origin x="54" y="3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4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8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60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48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9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2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20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9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56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164A-00C4-44B1-B4F7-5E19678B7CAC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A54A2-C5F4-4C60-B489-5DE7851DD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3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0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91" y="0"/>
            <a:ext cx="876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Presentations</dc:creator>
  <cp:lastModifiedBy>Presentations</cp:lastModifiedBy>
  <cp:revision>2</cp:revision>
  <dcterms:created xsi:type="dcterms:W3CDTF">2015-02-26T02:06:59Z</dcterms:created>
  <dcterms:modified xsi:type="dcterms:W3CDTF">2015-02-26T04:06:17Z</dcterms:modified>
</cp:coreProperties>
</file>